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0" r:id="rId3"/>
    <p:sldId id="291" r:id="rId4"/>
    <p:sldId id="292" r:id="rId5"/>
    <p:sldId id="293" r:id="rId6"/>
    <p:sldId id="308" r:id="rId7"/>
    <p:sldId id="313" r:id="rId8"/>
    <p:sldId id="314" r:id="rId9"/>
    <p:sldId id="315" r:id="rId10"/>
    <p:sldId id="262" r:id="rId11"/>
    <p:sldId id="260" r:id="rId12"/>
    <p:sldId id="258" r:id="rId13"/>
    <p:sldId id="294" r:id="rId14"/>
    <p:sldId id="295" r:id="rId15"/>
    <p:sldId id="296" r:id="rId16"/>
    <p:sldId id="297" r:id="rId17"/>
    <p:sldId id="259" r:id="rId18"/>
    <p:sldId id="301" r:id="rId19"/>
    <p:sldId id="298" r:id="rId20"/>
    <p:sldId id="299" r:id="rId21"/>
    <p:sldId id="300" r:id="rId22"/>
    <p:sldId id="302" r:id="rId23"/>
    <p:sldId id="303" r:id="rId24"/>
    <p:sldId id="304" r:id="rId25"/>
    <p:sldId id="266" r:id="rId26"/>
    <p:sldId id="309" r:id="rId27"/>
    <p:sldId id="263" r:id="rId28"/>
    <p:sldId id="307" r:id="rId29"/>
    <p:sldId id="310" r:id="rId30"/>
    <p:sldId id="311" r:id="rId31"/>
    <p:sldId id="312" r:id="rId32"/>
    <p:sldId id="305" r:id="rId33"/>
    <p:sldId id="306" r:id="rId34"/>
    <p:sldId id="275" r:id="rId35"/>
    <p:sldId id="276" r:id="rId36"/>
    <p:sldId id="278" r:id="rId37"/>
    <p:sldId id="287" r:id="rId38"/>
    <p:sldId id="280" r:id="rId39"/>
    <p:sldId id="264" r:id="rId40"/>
    <p:sldId id="279" r:id="rId41"/>
    <p:sldId id="284" r:id="rId42"/>
    <p:sldId id="288" r:id="rId43"/>
    <p:sldId id="267" r:id="rId44"/>
    <p:sldId id="277" r:id="rId45"/>
    <p:sldId id="285" r:id="rId46"/>
    <p:sldId id="289" r:id="rId47"/>
    <p:sldId id="283" r:id="rId48"/>
    <p:sldId id="265" r:id="rId49"/>
    <p:sldId id="281" r:id="rId50"/>
    <p:sldId id="282" r:id="rId51"/>
    <p:sldId id="286" r:id="rId52"/>
    <p:sldId id="273" r:id="rId53"/>
    <p:sldId id="269" r:id="rId54"/>
    <p:sldId id="270" r:id="rId55"/>
    <p:sldId id="271" r:id="rId56"/>
    <p:sldId id="272" r:id="rId57"/>
    <p:sldId id="268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F21"/>
    <a:srgbClr val="C2FF71"/>
    <a:srgbClr val="5CAC14"/>
    <a:srgbClr val="F9EAE7"/>
    <a:srgbClr val="D1CCC5"/>
    <a:srgbClr val="B2AA9F"/>
    <a:srgbClr val="A2978D"/>
    <a:srgbClr val="D7DBDC"/>
    <a:srgbClr val="91BAD0"/>
    <a:srgbClr val="6C9CC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8" y="47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D27-9683-61CD323719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0-4D27-9683-61CD323719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0-4D27-9683-61CD32371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974815" y="646595"/>
            <a:ext cx="30607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rgbClr val="92D050"/>
                </a:solidFill>
              </a:rPr>
              <a:t>Project.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6324775" y="400456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56711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644919" y="1177982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619271" y="2173672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1502160" y="229066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614462" y="316936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1515923" y="3246306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611256" y="4165052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1515922" y="425326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34000-8A7D-20F4-A963-316D29550E80}"/>
              </a:ext>
            </a:extLst>
          </p:cNvPr>
          <p:cNvSpPr txBox="1"/>
          <p:nvPr/>
        </p:nvSpPr>
        <p:spPr>
          <a:xfrm>
            <a:off x="645721" y="498986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DC438-F495-5E9E-853E-CAB3EF2ABF03}"/>
              </a:ext>
            </a:extLst>
          </p:cNvPr>
          <p:cNvSpPr txBox="1"/>
          <p:nvPr/>
        </p:nvSpPr>
        <p:spPr>
          <a:xfrm>
            <a:off x="645721" y="58662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C4F61-7ADA-8CAC-23A5-A01A1FB99445}"/>
              </a:ext>
            </a:extLst>
          </p:cNvPr>
          <p:cNvSpPr txBox="1"/>
          <p:nvPr/>
        </p:nvSpPr>
        <p:spPr>
          <a:xfrm>
            <a:off x="1515922" y="1171864"/>
            <a:ext cx="31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DB </a:t>
            </a:r>
            <a:r>
              <a:rPr lang="ko-KR" altLang="en-US" spc="600" dirty="0">
                <a:solidFill>
                  <a:schemeClr val="bg1"/>
                </a:solidFill>
              </a:rPr>
              <a:t>다이어그램</a:t>
            </a:r>
          </a:p>
          <a:p>
            <a:r>
              <a:rPr lang="en-US" altLang="ko-KR" spc="600" dirty="0">
                <a:solidFill>
                  <a:schemeClr val="bg1"/>
                </a:solidFill>
              </a:rPr>
              <a:t>Flow Chart, Figma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66781-8120-4F73-E9B8-B120E7ACB91C}"/>
              </a:ext>
            </a:extLst>
          </p:cNvPr>
          <p:cNvSpPr txBox="1"/>
          <p:nvPr/>
        </p:nvSpPr>
        <p:spPr>
          <a:xfrm>
            <a:off x="1502160" y="51437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4F9-8FDA-E961-AA67-B5E17C8B09D3}"/>
              </a:ext>
            </a:extLst>
          </p:cNvPr>
          <p:cNvSpPr txBox="1"/>
          <p:nvPr/>
        </p:nvSpPr>
        <p:spPr>
          <a:xfrm>
            <a:off x="1515922" y="597393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보완할 점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1927143" y="3438435"/>
            <a:ext cx="8337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DB Diagram, Flow Chart, Figma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 소개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2763331" y="2737537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>
            <a:off x="7371184" y="1498341"/>
            <a:ext cx="0" cy="5740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7989275" y="493949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6723643" y="5676469"/>
            <a:ext cx="49311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Figma?</a:t>
            </a:r>
          </a:p>
          <a:p>
            <a:r>
              <a:rPr lang="en-US" altLang="ko-KR" sz="1600" dirty="0"/>
              <a:t>MacOS</a:t>
            </a:r>
            <a:r>
              <a:rPr lang="ko-KR" altLang="en-US" sz="1600" dirty="0"/>
              <a:t> 및 윈도우용 데스크톱 애플리케이션들에 의해</a:t>
            </a:r>
            <a:endParaRPr lang="en-US" altLang="ko-KR" sz="1600" dirty="0"/>
          </a:p>
          <a:p>
            <a:r>
              <a:rPr lang="ko-KR" altLang="en-US" sz="1600" dirty="0"/>
              <a:t>활성화되는 추가 오프라인 기능들을 갖춘 인터페이스</a:t>
            </a:r>
            <a:endParaRPr lang="en-US" altLang="ko-KR" sz="1600" dirty="0"/>
          </a:p>
          <a:p>
            <a:r>
              <a:rPr lang="ko-KR" altLang="en-US" sz="1600" dirty="0"/>
              <a:t>디자인을 위한 협업 웹 애플리케이션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6095999" y="646938"/>
            <a:ext cx="3231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Flow Chart?</a:t>
            </a:r>
          </a:p>
          <a:p>
            <a:r>
              <a:rPr lang="en-US" altLang="ko-KR" sz="1600" dirty="0"/>
              <a:t>Workload</a:t>
            </a:r>
            <a:r>
              <a:rPr lang="ko-KR" altLang="en-US" sz="1600" dirty="0"/>
              <a:t>의 작동 절차를 보여주는 </a:t>
            </a:r>
            <a:endParaRPr lang="en-US" altLang="ko-KR" sz="1600" dirty="0"/>
          </a:p>
          <a:p>
            <a:r>
              <a:rPr lang="ko-KR" altLang="en-US" sz="1600" dirty="0"/>
              <a:t>다이어그램의 한 종류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108286" y="1414098"/>
            <a:ext cx="4315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DB Class Diagram?</a:t>
            </a:r>
          </a:p>
          <a:p>
            <a:r>
              <a:rPr lang="ko-KR" altLang="en-US" sz="1600" dirty="0"/>
              <a:t>통합 모델링 언어</a:t>
            </a:r>
            <a:r>
              <a:rPr lang="en-US" altLang="ko-KR" sz="1600" dirty="0"/>
              <a:t>(UML)</a:t>
            </a:r>
            <a:r>
              <a:rPr lang="ko-KR" altLang="en-US" sz="1600" dirty="0"/>
              <a:t>에서 시스템의 클래스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클래스의 속성</a:t>
            </a:r>
            <a:r>
              <a:rPr lang="en-US" altLang="ko-KR" sz="1600" dirty="0"/>
              <a:t>, </a:t>
            </a:r>
            <a:r>
              <a:rPr lang="ko-KR" altLang="en-US" sz="1600" dirty="0"/>
              <a:t>동작 방식</a:t>
            </a:r>
            <a:r>
              <a:rPr lang="en-US" altLang="ko-KR" sz="1600" dirty="0"/>
              <a:t>, </a:t>
            </a:r>
            <a:r>
              <a:rPr lang="ko-KR" altLang="en-US" sz="1600" dirty="0"/>
              <a:t>객체 간 관계를 표시</a:t>
            </a:r>
            <a:endParaRPr lang="en-US" altLang="ko-KR" sz="1600" dirty="0"/>
          </a:p>
          <a:p>
            <a:r>
              <a:rPr lang="ko-KR" altLang="en-US" sz="1600" dirty="0"/>
              <a:t>함으로써 시스템의 구조를 기술하는 정적 구조</a:t>
            </a:r>
            <a:endParaRPr lang="en-US" altLang="ko-KR" sz="1600" dirty="0"/>
          </a:p>
          <a:p>
            <a:r>
              <a:rPr lang="ko-KR" altLang="en-US" sz="1600" dirty="0"/>
              <a:t>다이어그램의 일종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085389-4220-75F5-A219-9EA2F638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0" y="4590221"/>
            <a:ext cx="1954936" cy="12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A95F71-E062-C81C-056D-64F73E590276}"/>
              </a:ext>
            </a:extLst>
          </p:cNvPr>
          <p:cNvSpPr txBox="1"/>
          <p:nvPr/>
        </p:nvSpPr>
        <p:spPr>
          <a:xfrm>
            <a:off x="9590225" y="104313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Flow Chart </a:t>
            </a:r>
            <a:r>
              <a:rPr lang="ko-KR" altLang="en-US" dirty="0"/>
              <a:t>샘플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0F014-C305-110C-2BA9-BEA81D4BA76C}"/>
              </a:ext>
            </a:extLst>
          </p:cNvPr>
          <p:cNvSpPr txBox="1"/>
          <p:nvPr/>
        </p:nvSpPr>
        <p:spPr>
          <a:xfrm>
            <a:off x="864780" y="5963274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8E6469-DAF9-004E-8DBE-6CC9812A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51" y="507882"/>
            <a:ext cx="1582987" cy="215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AA2D22-FA40-65EB-5CFA-931A9F76F081}"/>
              </a:ext>
            </a:extLst>
          </p:cNvPr>
          <p:cNvSpPr txBox="1"/>
          <p:nvPr/>
        </p:nvSpPr>
        <p:spPr>
          <a:xfrm>
            <a:off x="911896" y="4301171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diagram </a:t>
            </a:r>
            <a:r>
              <a:rPr lang="ko-KR" altLang="en-US" dirty="0"/>
              <a:t>샘플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5AC801-AD2B-18B7-E7AF-E6F278ED8272}"/>
              </a:ext>
            </a:extLst>
          </p:cNvPr>
          <p:cNvSpPr txBox="1"/>
          <p:nvPr/>
        </p:nvSpPr>
        <p:spPr>
          <a:xfrm>
            <a:off x="9428669" y="2743405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0948EFD-09CE-13E0-F067-43E8D6487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17" y="3869106"/>
            <a:ext cx="2101915" cy="17933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F261C6-679D-911A-8046-FE6BCE0E3233}"/>
              </a:ext>
            </a:extLst>
          </p:cNvPr>
          <p:cNvSpPr txBox="1"/>
          <p:nvPr/>
        </p:nvSpPr>
        <p:spPr>
          <a:xfrm>
            <a:off x="9189222" y="3403480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Figma </a:t>
            </a:r>
            <a:r>
              <a:rPr lang="ko-KR" altLang="en-US" dirty="0"/>
              <a:t>샘플</a:t>
            </a:r>
          </a:p>
        </p:txBody>
      </p:sp>
    </p:spTree>
    <p:extLst>
      <p:ext uri="{BB962C8B-B14F-4D97-AF65-F5344CB8AC3E}">
        <p14:creationId xmlns:p14="http://schemas.microsoft.com/office/powerpoint/2010/main" val="3532839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Class Diagram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그림 14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3B765CE1-4A6F-583E-6A40-03B01B58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9" y="1245155"/>
            <a:ext cx="10734681" cy="50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1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Flow Chart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99E95063-CF50-72AB-522D-1FDF7C66CF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31" y="752713"/>
            <a:ext cx="6898644" cy="56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501CD-324B-A9C1-6C5F-A7550756EFF6}"/>
              </a:ext>
            </a:extLst>
          </p:cNvPr>
          <p:cNvSpPr txBox="1"/>
          <p:nvPr/>
        </p:nvSpPr>
        <p:spPr>
          <a:xfrm>
            <a:off x="2116369" y="3105834"/>
            <a:ext cx="777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 TODO -&gt; </a:t>
            </a:r>
            <a:r>
              <a:rPr lang="ko-KR" altLang="en-US" dirty="0" err="1"/>
              <a:t>상엽씨</a:t>
            </a:r>
            <a:r>
              <a:rPr lang="ko-KR" altLang="en-US" dirty="0"/>
              <a:t> 발표 </a:t>
            </a:r>
            <a:r>
              <a:rPr lang="en-US" altLang="ko-KR" dirty="0"/>
              <a:t>(Figma page</a:t>
            </a:r>
            <a:r>
              <a:rPr lang="ko-KR" altLang="en-US" dirty="0"/>
              <a:t>를 링크 걸어도 되긴 하지만 웬만하면 설명을 좀 한 후 </a:t>
            </a:r>
            <a:r>
              <a:rPr lang="en-US" altLang="ko-KR" dirty="0"/>
              <a:t>Figma </a:t>
            </a:r>
            <a:r>
              <a:rPr lang="ko-KR" altLang="en-US" dirty="0"/>
              <a:t>페이지를 오픈 할 수 있길 바랍니다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293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2679046" y="3438435"/>
            <a:ext cx="683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전체적 프로젝트 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0EF8D-1084-E39D-169C-69A5536B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1" y="871674"/>
            <a:ext cx="3591426" cy="58491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512972" y="1241007"/>
            <a:ext cx="1834302" cy="1610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86CF8F-55A2-8D0A-149E-1B305E67E100}"/>
              </a:ext>
            </a:extLst>
          </p:cNvPr>
          <p:cNvSpPr/>
          <p:nvPr/>
        </p:nvSpPr>
        <p:spPr>
          <a:xfrm>
            <a:off x="512972" y="1402081"/>
            <a:ext cx="1834302" cy="8621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03567A-0F8D-FE1D-13E9-312E96DE6805}"/>
              </a:ext>
            </a:extLst>
          </p:cNvPr>
          <p:cNvSpPr/>
          <p:nvPr/>
        </p:nvSpPr>
        <p:spPr>
          <a:xfrm>
            <a:off x="512972" y="2259840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4AF9F0-2BD0-9567-5D10-D1C2F5D5AC32}"/>
              </a:ext>
            </a:extLst>
          </p:cNvPr>
          <p:cNvSpPr/>
          <p:nvPr/>
        </p:nvSpPr>
        <p:spPr>
          <a:xfrm>
            <a:off x="512972" y="2595153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5FC24B-0743-0808-BDB7-5E6AB56C05A8}"/>
              </a:ext>
            </a:extLst>
          </p:cNvPr>
          <p:cNvSpPr/>
          <p:nvPr/>
        </p:nvSpPr>
        <p:spPr>
          <a:xfrm>
            <a:off x="512972" y="3285255"/>
            <a:ext cx="1834302" cy="2775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973AA1-F385-606D-A3D4-6C5D063EAED0}"/>
              </a:ext>
            </a:extLst>
          </p:cNvPr>
          <p:cNvSpPr/>
          <p:nvPr/>
        </p:nvSpPr>
        <p:spPr>
          <a:xfrm>
            <a:off x="512972" y="6360999"/>
            <a:ext cx="1834302" cy="1884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75368-310F-7558-57C7-0688B9BBBB79}"/>
              </a:ext>
            </a:extLst>
          </p:cNvPr>
          <p:cNvSpPr txBox="1"/>
          <p:nvPr/>
        </p:nvSpPr>
        <p:spPr>
          <a:xfrm>
            <a:off x="4104398" y="1479521"/>
            <a:ext cx="302187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target </a:t>
            </a:r>
            <a:r>
              <a:rPr lang="ko-KR" altLang="en-US" sz="1000" dirty="0"/>
              <a:t>폴더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생성되는 </a:t>
            </a:r>
            <a:r>
              <a:rPr lang="en-US" altLang="ko-KR" sz="1000" dirty="0"/>
              <a:t>jar </a:t>
            </a:r>
            <a:r>
              <a:rPr lang="ko-KR" altLang="en-US" sz="1000" dirty="0"/>
              <a:t>파일을 저장하는 폴더 </a:t>
            </a:r>
            <a:r>
              <a:rPr lang="en-US" altLang="ko-KR" sz="1000" dirty="0"/>
              <a:t>(</a:t>
            </a:r>
            <a:r>
              <a:rPr lang="ko-KR" altLang="en-US" sz="1000" dirty="0"/>
              <a:t>트리가 변경되거나 </a:t>
            </a:r>
            <a:r>
              <a:rPr lang="ko-KR" altLang="en-US" sz="1000" dirty="0" err="1"/>
              <a:t>메이븐</a:t>
            </a:r>
            <a:r>
              <a:rPr lang="ko-KR" altLang="en-US" sz="1000" dirty="0"/>
              <a:t> 업데이트시 유동적으로 바뀜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bin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/main/java</a:t>
            </a:r>
            <a:r>
              <a:rPr lang="ko-KR" altLang="en-US" sz="1000" dirty="0"/>
              <a:t>에 있는 파일들을 일시적으로 저장하고 있는 폴더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test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ko-KR" altLang="en-US" sz="1000" b="0" i="0" dirty="0">
                <a:solidFill>
                  <a:srgbClr val="0D0D0D"/>
                </a:solidFill>
                <a:effectLst/>
                <a:latin typeface="Söhne"/>
              </a:rPr>
              <a:t>각각의 모듈 또는 컴포넌트에 대한 테스트 코드를 담고 있는 폴더</a:t>
            </a:r>
            <a:endParaRPr lang="ko-KR" altLang="en-US" sz="10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3544D2-CDCD-83E9-4C57-1B4741D9F338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>
            <a:off x="2347274" y="1321544"/>
            <a:ext cx="1620563" cy="247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5E062BA-427C-8E5D-5E46-B8D2BA87ED04}"/>
              </a:ext>
            </a:extLst>
          </p:cNvPr>
          <p:cNvSpPr txBox="1"/>
          <p:nvPr/>
        </p:nvSpPr>
        <p:spPr>
          <a:xfrm>
            <a:off x="3967837" y="3673146"/>
            <a:ext cx="2569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로직을 구현 한 자바 코드를 담고 있는 폴더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3A5760-0291-3A31-BA89-C998F5A02BB8}"/>
              </a:ext>
            </a:extLst>
          </p:cNvPr>
          <p:cNvCxnSpPr>
            <a:stCxn id="14" idx="3"/>
          </p:cNvCxnSpPr>
          <p:nvPr/>
        </p:nvCxnSpPr>
        <p:spPr>
          <a:xfrm>
            <a:off x="2347274" y="1833155"/>
            <a:ext cx="1620563" cy="259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69D8DB-0CC1-21D9-607A-97C65FA7A3A9}"/>
              </a:ext>
            </a:extLst>
          </p:cNvPr>
          <p:cNvSpPr txBox="1"/>
          <p:nvPr/>
        </p:nvSpPr>
        <p:spPr>
          <a:xfrm>
            <a:off x="3967836" y="4305403"/>
            <a:ext cx="2694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메타 데이터 및 </a:t>
            </a:r>
            <a:r>
              <a:rPr lang="en-US" altLang="ko-KR" sz="1000" dirty="0"/>
              <a:t>context </a:t>
            </a:r>
            <a:r>
              <a:rPr lang="ko-KR" altLang="en-US" sz="1000" dirty="0"/>
              <a:t>설정을 담고 있는 폴더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82CFD4-3096-A131-DE52-BDB6B187FEFC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2347274" y="2427497"/>
            <a:ext cx="1620561" cy="249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9D829C-2B8F-A666-11DD-795D33F5E966}"/>
              </a:ext>
            </a:extLst>
          </p:cNvPr>
          <p:cNvSpPr txBox="1"/>
          <p:nvPr/>
        </p:nvSpPr>
        <p:spPr>
          <a:xfrm>
            <a:off x="3967835" y="4798527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유닛 테스트 단위로 테스트를 하는데 </a:t>
            </a:r>
            <a:r>
              <a:rPr lang="ko-KR" altLang="en-US" sz="1000"/>
              <a:t>사용하는 폴더</a:t>
            </a:r>
            <a:endParaRPr lang="ko-KR" altLang="en-US" sz="10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94EB528-2EF1-73AD-833E-88902FFBA044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2347274" y="2762810"/>
            <a:ext cx="1620561" cy="253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FFA4E1-B591-732F-B404-96E37BDDE0CA}"/>
              </a:ext>
            </a:extLst>
          </p:cNvPr>
          <p:cNvSpPr txBox="1"/>
          <p:nvPr/>
        </p:nvSpPr>
        <p:spPr>
          <a:xfrm>
            <a:off x="3967835" y="5171532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라이브러리를 담고 있는 폴더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DB356B4-3125-1407-8D89-57E53274F44D}"/>
              </a:ext>
            </a:extLst>
          </p:cNvPr>
          <p:cNvCxnSpPr>
            <a:stCxn id="21" idx="3"/>
          </p:cNvCxnSpPr>
          <p:nvPr/>
        </p:nvCxnSpPr>
        <p:spPr>
          <a:xfrm>
            <a:off x="2347274" y="4673211"/>
            <a:ext cx="1620561" cy="115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BE77E5E-EF76-1AC4-326F-01B370F06537}"/>
              </a:ext>
            </a:extLst>
          </p:cNvPr>
          <p:cNvSpPr txBox="1"/>
          <p:nvPr/>
        </p:nvSpPr>
        <p:spPr>
          <a:xfrm>
            <a:off x="3967835" y="5740105"/>
            <a:ext cx="3164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 애플리케이션을 가동하는 데 필요한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폴더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DECC57-2BCB-DAB9-B4AC-7513EC594120}"/>
              </a:ext>
            </a:extLst>
          </p:cNvPr>
          <p:cNvSpPr txBox="1"/>
          <p:nvPr/>
        </p:nvSpPr>
        <p:spPr>
          <a:xfrm>
            <a:off x="3967834" y="6195638"/>
            <a:ext cx="3782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Maven</a:t>
            </a:r>
            <a:r>
              <a:rPr lang="ko-KR" altLang="en-US" sz="1000" dirty="0"/>
              <a:t>을 이용해 프로젝트의 구성 및 관리 파일을 담고 있는 파일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0196F-3441-FA5B-A681-108512696338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 flipV="1">
            <a:off x="2347274" y="6318749"/>
            <a:ext cx="1620560" cy="13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39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63FD47-83CF-A8C6-0187-50BC3267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B3832D-548A-9C4E-A5AA-F5A20D281ABC}"/>
              </a:ext>
            </a:extLst>
          </p:cNvPr>
          <p:cNvSpPr/>
          <p:nvPr/>
        </p:nvSpPr>
        <p:spPr>
          <a:xfrm>
            <a:off x="673767" y="5686697"/>
            <a:ext cx="1834302" cy="11713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37D4B2-13A1-DFC0-16CB-64D746BF83E9}"/>
              </a:ext>
            </a:extLst>
          </p:cNvPr>
          <p:cNvCxnSpPr>
            <a:stCxn id="8" idx="3"/>
          </p:cNvCxnSpPr>
          <p:nvPr/>
        </p:nvCxnSpPr>
        <p:spPr>
          <a:xfrm flipV="1">
            <a:off x="2508069" y="4075611"/>
            <a:ext cx="2203268" cy="219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E53B116-10E9-4575-8703-87EA488D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37" y="1894544"/>
            <a:ext cx="2505425" cy="35914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E008C7-7A0A-A38D-1B16-6BFAD0CEF84B}"/>
              </a:ext>
            </a:extLst>
          </p:cNvPr>
          <p:cNvSpPr/>
          <p:nvPr/>
        </p:nvSpPr>
        <p:spPr>
          <a:xfrm>
            <a:off x="4980154" y="2085703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1229FAB-5FA2-5F79-139E-C806421DCDB0}"/>
              </a:ext>
            </a:extLst>
          </p:cNvPr>
          <p:cNvCxnSpPr>
            <a:stCxn id="13" idx="3"/>
          </p:cNvCxnSpPr>
          <p:nvPr/>
        </p:nvCxnSpPr>
        <p:spPr>
          <a:xfrm flipV="1">
            <a:off x="6949439" y="1733006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8DE130-132F-53A3-AF64-3564879E1BF3}"/>
              </a:ext>
            </a:extLst>
          </p:cNvPr>
          <p:cNvSpPr txBox="1"/>
          <p:nvPr/>
        </p:nvSpPr>
        <p:spPr>
          <a:xfrm>
            <a:off x="7829006" y="1482634"/>
            <a:ext cx="188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회원 관련된 </a:t>
            </a:r>
            <a:r>
              <a:rPr lang="en-US" altLang="ko-KR" sz="1000" dirty="0"/>
              <a:t>API </a:t>
            </a:r>
            <a:r>
              <a:rPr lang="ko-KR" altLang="en-US" sz="1000" dirty="0"/>
              <a:t>처리 컨트롤러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8DE0-2924-3BC6-56EB-999990A53268}"/>
              </a:ext>
            </a:extLst>
          </p:cNvPr>
          <p:cNvSpPr/>
          <p:nvPr/>
        </p:nvSpPr>
        <p:spPr>
          <a:xfrm>
            <a:off x="4979406" y="2586447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13F543-8302-68D1-250A-BA77DA965B90}"/>
              </a:ext>
            </a:extLst>
          </p:cNvPr>
          <p:cNvCxnSpPr/>
          <p:nvPr/>
        </p:nvCxnSpPr>
        <p:spPr>
          <a:xfrm flipV="1">
            <a:off x="6949439" y="223375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FE9471-EAE6-72F6-4512-54896253F643}"/>
              </a:ext>
            </a:extLst>
          </p:cNvPr>
          <p:cNvSpPr/>
          <p:nvPr/>
        </p:nvSpPr>
        <p:spPr>
          <a:xfrm>
            <a:off x="4979406" y="3087191"/>
            <a:ext cx="1969285" cy="8839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958A91-451B-5A84-8B86-58D7E5355879}"/>
              </a:ext>
            </a:extLst>
          </p:cNvPr>
          <p:cNvCxnSpPr/>
          <p:nvPr/>
        </p:nvCxnSpPr>
        <p:spPr>
          <a:xfrm flipV="1">
            <a:off x="6949439" y="2938485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1AC2B8-1BDD-5F8D-F2E4-7B255F2F7AC8}"/>
              </a:ext>
            </a:extLst>
          </p:cNvPr>
          <p:cNvSpPr/>
          <p:nvPr/>
        </p:nvSpPr>
        <p:spPr>
          <a:xfrm>
            <a:off x="4977406" y="3971539"/>
            <a:ext cx="1969285" cy="352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3B0180-8E0B-DBC9-D791-397876AF0071}"/>
              </a:ext>
            </a:extLst>
          </p:cNvPr>
          <p:cNvSpPr/>
          <p:nvPr/>
        </p:nvSpPr>
        <p:spPr>
          <a:xfrm>
            <a:off x="4977405" y="4324350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D095A5-EC51-2B8B-1D30-674D02782390}"/>
              </a:ext>
            </a:extLst>
          </p:cNvPr>
          <p:cNvSpPr/>
          <p:nvPr/>
        </p:nvSpPr>
        <p:spPr>
          <a:xfrm>
            <a:off x="4977404" y="4824666"/>
            <a:ext cx="1969285" cy="692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30845E-3DC9-51E4-1FD2-974D510DDBCA}"/>
              </a:ext>
            </a:extLst>
          </p:cNvPr>
          <p:cNvCxnSpPr/>
          <p:nvPr/>
        </p:nvCxnSpPr>
        <p:spPr>
          <a:xfrm flipV="1">
            <a:off x="6946689" y="3548953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9B5DFD2-03A0-CD5D-7503-77D83E23F8DC}"/>
              </a:ext>
            </a:extLst>
          </p:cNvPr>
          <p:cNvCxnSpPr/>
          <p:nvPr/>
        </p:nvCxnSpPr>
        <p:spPr>
          <a:xfrm flipV="1">
            <a:off x="6946689" y="3978508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D09847-0E4C-3E9F-D830-92B92DEB332F}"/>
              </a:ext>
            </a:extLst>
          </p:cNvPr>
          <p:cNvCxnSpPr/>
          <p:nvPr/>
        </p:nvCxnSpPr>
        <p:spPr>
          <a:xfrm flipV="1">
            <a:off x="6946688" y="456678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243290-2D39-4766-8409-EEE4D065ADB4}"/>
              </a:ext>
            </a:extLst>
          </p:cNvPr>
          <p:cNvSpPr txBox="1"/>
          <p:nvPr/>
        </p:nvSpPr>
        <p:spPr>
          <a:xfrm>
            <a:off x="7826255" y="2044792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Data Transfer Object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97E9D-6D7A-D848-5904-20CA1C8B57E2}"/>
              </a:ext>
            </a:extLst>
          </p:cNvPr>
          <p:cNvSpPr txBox="1"/>
          <p:nvPr/>
        </p:nvSpPr>
        <p:spPr>
          <a:xfrm>
            <a:off x="7855243" y="2709909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Hibernate </a:t>
            </a:r>
            <a:r>
              <a:rPr lang="ko-KR" altLang="en-US" sz="1000" dirty="0"/>
              <a:t>생성 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8E6B2-61B1-FCEE-B812-1EB3F7490A4B}"/>
              </a:ext>
            </a:extLst>
          </p:cNvPr>
          <p:cNvSpPr txBox="1"/>
          <p:nvPr/>
        </p:nvSpPr>
        <p:spPr>
          <a:xfrm>
            <a:off x="7853241" y="3375026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Mybatis</a:t>
            </a:r>
            <a:r>
              <a:rPr lang="en-US" altLang="ko-KR" sz="1000" dirty="0"/>
              <a:t> mapper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 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CD0F92-5CBD-8F65-E42A-3F880070C711}"/>
              </a:ext>
            </a:extLst>
          </p:cNvPr>
          <p:cNvSpPr txBox="1"/>
          <p:nvPr/>
        </p:nvSpPr>
        <p:spPr>
          <a:xfrm>
            <a:off x="7851241" y="3829390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Repository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946EB-FF72-27FE-762E-0331DFD54AA9}"/>
              </a:ext>
            </a:extLst>
          </p:cNvPr>
          <p:cNvSpPr txBox="1"/>
          <p:nvPr/>
        </p:nvSpPr>
        <p:spPr>
          <a:xfrm>
            <a:off x="7826255" y="4414814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Service – </a:t>
            </a:r>
            <a:r>
              <a:rPr lang="ko-KR" altLang="en-US" sz="1000" dirty="0"/>
              <a:t>회원 주요 기능 구현 객체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1CBAF9-76F9-AD5F-60B4-362874D70090}"/>
              </a:ext>
            </a:extLst>
          </p:cNvPr>
          <p:cNvSpPr/>
          <p:nvPr/>
        </p:nvSpPr>
        <p:spPr>
          <a:xfrm>
            <a:off x="666252" y="1541874"/>
            <a:ext cx="1834302" cy="10445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883ABF-E691-18FC-290F-D37AA10EBBC1}"/>
              </a:ext>
            </a:extLst>
          </p:cNvPr>
          <p:cNvSpPr/>
          <p:nvPr/>
        </p:nvSpPr>
        <p:spPr>
          <a:xfrm>
            <a:off x="673767" y="3941719"/>
            <a:ext cx="1834302" cy="12281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138814" y="648882"/>
            <a:ext cx="42194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92D050"/>
                </a:solidFill>
              </a:rPr>
              <a:t>팀원 소개</a:t>
            </a:r>
            <a:r>
              <a:rPr lang="en-US" altLang="ko-KR" sz="7000" b="1" dirty="0">
                <a:solidFill>
                  <a:srgbClr val="92D050"/>
                </a:solidFill>
              </a:rPr>
              <a:t>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1288528" y="2369291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pic>
        <p:nvPicPr>
          <p:cNvPr id="8" name="그림 7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6E0D0D6F-6932-E3F7-94E6-BA41161ACF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52" y="2832650"/>
            <a:ext cx="1464855" cy="1899555"/>
          </a:xfrm>
          <a:prstGeom prst="rect">
            <a:avLst/>
          </a:prstGeom>
        </p:spPr>
      </p:pic>
      <p:pic>
        <p:nvPicPr>
          <p:cNvPr id="10" name="그림 9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1D41D4A2-E481-D0F9-209B-BCF2CDC83E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918" y="2843508"/>
            <a:ext cx="1464855" cy="189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93948-AEF2-1463-FF5A-372ACA0B5AE7}"/>
              </a:ext>
            </a:extLst>
          </p:cNvPr>
          <p:cNvSpPr txBox="1"/>
          <p:nvPr/>
        </p:nvSpPr>
        <p:spPr>
          <a:xfrm>
            <a:off x="5657669" y="2359353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B4E1B-E46E-EEE9-0DC5-3783A3D175B8}"/>
              </a:ext>
            </a:extLst>
          </p:cNvPr>
          <p:cNvSpPr txBox="1"/>
          <p:nvPr/>
        </p:nvSpPr>
        <p:spPr>
          <a:xfrm>
            <a:off x="9600993" y="2399427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ACCDE-D5ED-A145-9D7B-2D7A7E35EF98}"/>
              </a:ext>
            </a:extLst>
          </p:cNvPr>
          <p:cNvSpPr txBox="1"/>
          <p:nvPr/>
        </p:nvSpPr>
        <p:spPr>
          <a:xfrm>
            <a:off x="288151" y="4845107"/>
            <a:ext cx="3975652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전체적인 총괄 및 교육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홈페이지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개발자 프로필 </a:t>
            </a:r>
            <a:r>
              <a:rPr lang="en-US" altLang="ko-KR" dirty="0">
                <a:solidFill>
                  <a:schemeClr val="bg1"/>
                </a:solidFill>
              </a:rPr>
              <a:t>CRUD, Get </a:t>
            </a:r>
            <a:r>
              <a:rPr lang="ko-KR" altLang="en-US" dirty="0">
                <a:solidFill>
                  <a:schemeClr val="bg1"/>
                </a:solidFill>
              </a:rPr>
              <a:t>요청 권한 처리</a:t>
            </a:r>
            <a:r>
              <a:rPr lang="en-US" altLang="ko-KR" dirty="0">
                <a:solidFill>
                  <a:schemeClr val="bg1"/>
                </a:solidFill>
              </a:rPr>
              <a:t>, Token </a:t>
            </a:r>
            <a:r>
              <a:rPr lang="ko-KR" altLang="en-US" dirty="0">
                <a:solidFill>
                  <a:schemeClr val="bg1"/>
                </a:solidFill>
              </a:rPr>
              <a:t>인증 구현 </a:t>
            </a:r>
            <a:r>
              <a:rPr lang="en-US" altLang="ko-KR" dirty="0" err="1">
                <a:solidFill>
                  <a:schemeClr val="bg1"/>
                </a:solidFill>
              </a:rPr>
              <a:t>csrf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공격 방지</a:t>
            </a:r>
            <a:r>
              <a:rPr lang="en-US" altLang="ko-KR" dirty="0">
                <a:solidFill>
                  <a:schemeClr val="bg1"/>
                </a:solidFill>
              </a:rPr>
              <a:t>, AWS</a:t>
            </a:r>
            <a:r>
              <a:rPr lang="ko-KR" altLang="en-US" dirty="0">
                <a:solidFill>
                  <a:schemeClr val="bg1"/>
                </a:solidFill>
              </a:rPr>
              <a:t> 연동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스프링 프로젝트 초기 셋팅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CEE0A-2499-B8B8-2C60-BBA343B1E9EA}"/>
              </a:ext>
            </a:extLst>
          </p:cNvPr>
          <p:cNvSpPr txBox="1"/>
          <p:nvPr/>
        </p:nvSpPr>
        <p:spPr>
          <a:xfrm>
            <a:off x="4493216" y="4883797"/>
            <a:ext cx="4124739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프로젝트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등록 담당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비즈니스 프로젝트 등록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관리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AC6FA-B49D-0B00-C63F-9A257440C14B}"/>
              </a:ext>
            </a:extLst>
          </p:cNvPr>
          <p:cNvSpPr txBox="1"/>
          <p:nvPr/>
        </p:nvSpPr>
        <p:spPr>
          <a:xfrm>
            <a:off x="8847369" y="4863978"/>
            <a:ext cx="317395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디자인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페이지 관리 담당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F924C-B6DD-000D-27AD-446DF87512E6}"/>
              </a:ext>
            </a:extLst>
          </p:cNvPr>
          <p:cNvSpPr txBox="1"/>
          <p:nvPr/>
        </p:nvSpPr>
        <p:spPr>
          <a:xfrm>
            <a:off x="7800619" y="522663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16" name="그림 15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861A7D15-84E6-85FC-6860-88E45AA5CA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71" y="2797236"/>
            <a:ext cx="1899555" cy="189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1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2577737"/>
            <a:ext cx="1834302" cy="874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9B336E3-FE19-F1DD-386B-488D2E8144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508069" y="3014799"/>
            <a:ext cx="1719019" cy="9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9DF4B6D-A7CC-6D2B-C5AF-73273441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88" y="1874233"/>
            <a:ext cx="2686425" cy="41153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EB066A-6127-CD62-155D-72281C71B9A8}"/>
              </a:ext>
            </a:extLst>
          </p:cNvPr>
          <p:cNvSpPr/>
          <p:nvPr/>
        </p:nvSpPr>
        <p:spPr>
          <a:xfrm>
            <a:off x="4453367" y="2044337"/>
            <a:ext cx="2145631" cy="371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CAB27B-F90A-F7A7-D3A8-AF5836E69967}"/>
              </a:ext>
            </a:extLst>
          </p:cNvPr>
          <p:cNvSpPr/>
          <p:nvPr/>
        </p:nvSpPr>
        <p:spPr>
          <a:xfrm>
            <a:off x="4453368" y="2415541"/>
            <a:ext cx="2145632" cy="3124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4F8F2-341B-F442-73B9-300901F5867E}"/>
              </a:ext>
            </a:extLst>
          </p:cNvPr>
          <p:cNvSpPr/>
          <p:nvPr/>
        </p:nvSpPr>
        <p:spPr>
          <a:xfrm>
            <a:off x="4453367" y="2727960"/>
            <a:ext cx="2145633" cy="120395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8C33A9-0E57-7CBE-C693-BA8F69788158}"/>
              </a:ext>
            </a:extLst>
          </p:cNvPr>
          <p:cNvSpPr/>
          <p:nvPr/>
        </p:nvSpPr>
        <p:spPr>
          <a:xfrm>
            <a:off x="4453365" y="3931919"/>
            <a:ext cx="2145633" cy="20576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73A436-7572-106A-A0DA-21E094A99C09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598998" y="1597234"/>
            <a:ext cx="1016099" cy="63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BA4F530-DACD-548C-EE77-917B5936436D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9000" y="2571751"/>
            <a:ext cx="1016094" cy="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03D3AD-4AA8-ADED-829D-83BFE6511628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 flipV="1">
            <a:off x="6599000" y="3305890"/>
            <a:ext cx="1016095" cy="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D085C-35FA-6757-356C-570AA038DB30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 flipV="1">
            <a:off x="6598998" y="4937601"/>
            <a:ext cx="1016096" cy="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B336D9F-377D-583A-1C94-E45A474342B7}"/>
              </a:ext>
            </a:extLst>
          </p:cNvPr>
          <p:cNvSpPr txBox="1"/>
          <p:nvPr/>
        </p:nvSpPr>
        <p:spPr>
          <a:xfrm>
            <a:off x="7615097" y="1320235"/>
            <a:ext cx="2686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Aspect Oriented Programming (AOP)</a:t>
            </a:r>
          </a:p>
          <a:p>
            <a:r>
              <a:rPr lang="en-US" altLang="ko-KR" sz="1000" dirty="0"/>
              <a:t>Service</a:t>
            </a:r>
            <a:r>
              <a:rPr lang="ko-KR" altLang="en-US" sz="1000" dirty="0"/>
              <a:t> 로직에 받아오는 로그 기록을 확인</a:t>
            </a:r>
            <a:r>
              <a:rPr lang="en-US" altLang="ko-KR" sz="1000" dirty="0"/>
              <a:t>(</a:t>
            </a:r>
            <a:r>
              <a:rPr lang="ko-KR" altLang="en-US" sz="1000" dirty="0"/>
              <a:t>테스트 용도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413679-EF3A-FA65-4C65-8A5F8952219F}"/>
              </a:ext>
            </a:extLst>
          </p:cNvPr>
          <p:cNvSpPr txBox="1"/>
          <p:nvPr/>
        </p:nvSpPr>
        <p:spPr>
          <a:xfrm>
            <a:off x="7615094" y="2377682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MultipartFile</a:t>
            </a:r>
            <a:r>
              <a:rPr lang="en-US" altLang="ko-KR" sz="1000" dirty="0"/>
              <a:t> </a:t>
            </a:r>
            <a:r>
              <a:rPr lang="ko-KR" altLang="en-US" sz="1000" dirty="0"/>
              <a:t>서버에 저장하는 로직을 위한 컨트롤러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B5E8F3-18D7-A1FF-3533-9AF2ADB618F7}"/>
              </a:ext>
            </a:extLst>
          </p:cNvPr>
          <p:cNvSpPr txBox="1"/>
          <p:nvPr/>
        </p:nvSpPr>
        <p:spPr>
          <a:xfrm>
            <a:off x="7615095" y="3182779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권한 처리 및</a:t>
            </a:r>
            <a:r>
              <a:rPr lang="en-US" altLang="ko-KR" sz="1000" dirty="0"/>
              <a:t>, </a:t>
            </a:r>
            <a:r>
              <a:rPr lang="ko-KR" altLang="en-US" sz="1000" dirty="0"/>
              <a:t>토큰 발급</a:t>
            </a:r>
            <a:r>
              <a:rPr lang="en-US" altLang="ko-KR" sz="1000" dirty="0"/>
              <a:t>, </a:t>
            </a:r>
            <a:r>
              <a:rPr lang="ko-KR" altLang="en-US" sz="1000" dirty="0"/>
              <a:t>쿠키 확인 </a:t>
            </a:r>
            <a:r>
              <a:rPr lang="ko-KR" altLang="en-US" sz="1000" dirty="0" err="1"/>
              <a:t>인터셉터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3C4C3-9DCA-1712-0899-51FB61B4938F}"/>
              </a:ext>
            </a:extLst>
          </p:cNvPr>
          <p:cNvSpPr txBox="1"/>
          <p:nvPr/>
        </p:nvSpPr>
        <p:spPr>
          <a:xfrm>
            <a:off x="7615094" y="4737546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 전역에서 사용하는 비즈니스 로직과 독립적인 기능을 </a:t>
            </a:r>
            <a:r>
              <a:rPr lang="ko-KR" altLang="en-US" sz="1000" dirty="0" err="1"/>
              <a:t>담고있는</a:t>
            </a:r>
            <a:r>
              <a:rPr lang="ko-KR" altLang="en-US" sz="1000" dirty="0"/>
              <a:t> 객체</a:t>
            </a:r>
          </a:p>
        </p:txBody>
      </p:sp>
    </p:spTree>
    <p:extLst>
      <p:ext uri="{BB962C8B-B14F-4D97-AF65-F5344CB8AC3E}">
        <p14:creationId xmlns:p14="http://schemas.microsoft.com/office/powerpoint/2010/main" val="226896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3413761"/>
            <a:ext cx="1834302" cy="5562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BF8775-5CC5-629B-3F86-47FDEBCC9A5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508069" y="3688080"/>
            <a:ext cx="1613235" cy="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1303C17-B70F-8920-FCFB-477D9832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04" y="3259395"/>
            <a:ext cx="2333951" cy="8573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F1A6A6-B866-7993-DC55-769570DD2834}"/>
              </a:ext>
            </a:extLst>
          </p:cNvPr>
          <p:cNvSpPr/>
          <p:nvPr/>
        </p:nvSpPr>
        <p:spPr>
          <a:xfrm>
            <a:off x="4381559" y="3429000"/>
            <a:ext cx="2073695" cy="4876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1CD765-6CE7-6E16-79F8-48591A3F8B4B}"/>
              </a:ext>
            </a:extLst>
          </p:cNvPr>
          <p:cNvSpPr/>
          <p:nvPr/>
        </p:nvSpPr>
        <p:spPr>
          <a:xfrm>
            <a:off x="4381558" y="3916680"/>
            <a:ext cx="2073695" cy="1696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528344-1D1B-C542-BF96-79F1CEE47015}"/>
              </a:ext>
            </a:extLst>
          </p:cNvPr>
          <p:cNvCxnSpPr>
            <a:stCxn id="12" idx="3"/>
          </p:cNvCxnSpPr>
          <p:nvPr/>
        </p:nvCxnSpPr>
        <p:spPr>
          <a:xfrm flipV="1">
            <a:off x="6455254" y="3169920"/>
            <a:ext cx="875186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54E1136-B7A0-2C0E-7EAC-36574D4C341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455253" y="4001483"/>
            <a:ext cx="875187" cy="59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6806CA-42FF-1F15-098B-5FFC52179577}"/>
              </a:ext>
            </a:extLst>
          </p:cNvPr>
          <p:cNvSpPr txBox="1"/>
          <p:nvPr/>
        </p:nvSpPr>
        <p:spPr>
          <a:xfrm>
            <a:off x="7330440" y="3004408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사용자 정의 예외를 다루를 패키지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E1C36A-D066-DD2F-3BD4-BEC75CEC7509}"/>
              </a:ext>
            </a:extLst>
          </p:cNvPr>
          <p:cNvSpPr txBox="1"/>
          <p:nvPr/>
        </p:nvSpPr>
        <p:spPr>
          <a:xfrm>
            <a:off x="7330440" y="4433442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AWS Credential </a:t>
            </a:r>
            <a:r>
              <a:rPr lang="ko-KR" altLang="en-US" sz="1000" dirty="0"/>
              <a:t>및 </a:t>
            </a:r>
            <a:r>
              <a:rPr lang="en-US" altLang="ko-KR" sz="1000" dirty="0"/>
              <a:t>S3Client </a:t>
            </a:r>
            <a:r>
              <a:rPr lang="ko-KR" altLang="en-US" sz="1000" dirty="0"/>
              <a:t>생성 객체</a:t>
            </a:r>
          </a:p>
        </p:txBody>
      </p:sp>
    </p:spTree>
    <p:extLst>
      <p:ext uri="{BB962C8B-B14F-4D97-AF65-F5344CB8AC3E}">
        <p14:creationId xmlns:p14="http://schemas.microsoft.com/office/powerpoint/2010/main" val="2470113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D1EB25-89AF-62A9-F7D7-0DE2128A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03" y="868302"/>
            <a:ext cx="5277587" cy="2295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505003" y="3298368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AOP </a:t>
            </a:r>
            <a:r>
              <a:rPr lang="ko-KR" altLang="en-US" dirty="0"/>
              <a:t>사용하기 위한 </a:t>
            </a:r>
            <a:r>
              <a:rPr lang="en-US" altLang="ko-KR" dirty="0"/>
              <a:t>AspectJ</a:t>
            </a:r>
            <a:r>
              <a:rPr lang="ko-KR" altLang="en-US" dirty="0"/>
              <a:t> 의존성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E82C09-A44B-59B4-D383-E0A288F8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83" y="622081"/>
            <a:ext cx="5772956" cy="2638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148254" y="3268521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Servlet</a:t>
            </a:r>
            <a:r>
              <a:rPr lang="ko-KR" altLang="en-US" dirty="0"/>
              <a:t>과 </a:t>
            </a:r>
            <a:r>
              <a:rPr lang="en-US" altLang="ko-KR" dirty="0" err="1"/>
              <a:t>Jsp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65AB7D-79AA-9B6F-A17F-B9D2E0D3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443" y="2373085"/>
            <a:ext cx="3953427" cy="3600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374574" y="6111620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Jstl</a:t>
            </a:r>
            <a:r>
              <a:rPr lang="en-US" altLang="ko-KR" dirty="0"/>
              <a:t>, </a:t>
            </a:r>
            <a:r>
              <a:rPr lang="en-US" altLang="ko-KR" dirty="0" err="1"/>
              <a:t>junit</a:t>
            </a:r>
            <a:r>
              <a:rPr lang="en-US" altLang="ko-KR" dirty="0"/>
              <a:t>, Lombok </a:t>
            </a:r>
            <a:r>
              <a:rPr lang="ko-KR" altLang="en-US" dirty="0"/>
              <a:t>패키지를 사용하기 위한 의존성</a:t>
            </a:r>
          </a:p>
        </p:txBody>
      </p:sp>
    </p:spTree>
    <p:extLst>
      <p:ext uri="{BB962C8B-B14F-4D97-AF65-F5344CB8AC3E}">
        <p14:creationId xmlns:p14="http://schemas.microsoft.com/office/powerpoint/2010/main" val="1252479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940429" y="3488022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의존성 주입</a:t>
            </a:r>
            <a:r>
              <a:rPr lang="en-US" altLang="ko-KR" dirty="0"/>
              <a:t>, test </a:t>
            </a:r>
            <a:r>
              <a:rPr lang="ko-KR" altLang="en-US" dirty="0"/>
              <a:t>실행 시 필요한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574875" y="3421774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를 사용하기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574498" y="6057816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EE1C11-3A67-FDFC-DBCE-09BA55A2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7" y="889283"/>
            <a:ext cx="4353533" cy="2543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2D4647-D6F4-7BD1-D2EB-3405C986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75" y="889283"/>
            <a:ext cx="4248743" cy="21910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C28B60-5472-50B3-78B8-4ADDA6F3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498" y="2952271"/>
            <a:ext cx="462027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7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670193" y="3030413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 err="1"/>
              <a:t>json</a:t>
            </a:r>
            <a:r>
              <a:rPr lang="ko-KR" altLang="en-US" dirty="0"/>
              <a:t>으로 바인딩하기 위한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949349" y="3932834"/>
            <a:ext cx="440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aws</a:t>
            </a:r>
            <a:r>
              <a:rPr lang="en-US" altLang="ko-KR" dirty="0"/>
              <a:t> s3, mail, </a:t>
            </a:r>
            <a:r>
              <a:rPr lang="en-US" altLang="ko-KR" dirty="0" err="1"/>
              <a:t>imgscaler</a:t>
            </a:r>
            <a:r>
              <a:rPr lang="en-US" altLang="ko-KR" dirty="0"/>
              <a:t> </a:t>
            </a:r>
            <a:r>
              <a:rPr lang="ko-KR" altLang="en-US" dirty="0"/>
              <a:t>를 쓰기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478707" y="6322845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jpa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22E8D-BBDF-0717-FA51-4A205CA4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9" y="1191764"/>
            <a:ext cx="3962953" cy="1724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B54951-0611-2574-8AA4-72AE81AA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08" y="383381"/>
            <a:ext cx="4058216" cy="3448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8D7093-DABE-3F4A-EE62-9429EA20D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626" y="1912154"/>
            <a:ext cx="424874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6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3217655" y="3438435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등록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95AA5-5B1A-C0D0-E0E6-DDBE8C0D4273}"/>
              </a:ext>
            </a:extLst>
          </p:cNvPr>
          <p:cNvSpPr txBox="1"/>
          <p:nvPr/>
        </p:nvSpPr>
        <p:spPr>
          <a:xfrm>
            <a:off x="2116369" y="3105834"/>
            <a:ext cx="777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 TODO -&gt; </a:t>
            </a:r>
            <a:r>
              <a:rPr lang="ko-KR" altLang="en-US" dirty="0"/>
              <a:t>준호형 발표 </a:t>
            </a:r>
            <a:r>
              <a:rPr lang="en-US" altLang="ko-KR" dirty="0"/>
              <a:t>(</a:t>
            </a:r>
            <a:r>
              <a:rPr lang="ko-KR" altLang="en-US" dirty="0"/>
              <a:t>프로젝트 등록 및 디자인</a:t>
            </a:r>
            <a:r>
              <a:rPr lang="en-US" altLang="ko-KR" dirty="0"/>
              <a:t> </a:t>
            </a:r>
            <a:r>
              <a:rPr lang="ko-KR" altLang="en-US" dirty="0"/>
              <a:t>설계한 거 발표 준비하면 될 거 같습니다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283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2911C-9489-8CFC-7717-1454EF0C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3" y="1145075"/>
            <a:ext cx="3552171" cy="3801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391524" y="5086228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627B4F-48F5-76F5-A93D-225AC698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75" y="476804"/>
            <a:ext cx="3270643" cy="4469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4356175" y="5077942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(2)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293F85-3AE2-7855-FEF6-9A002559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671" y="476804"/>
            <a:ext cx="3459635" cy="4474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97A1DB-C196-D9D2-6865-57B7C3F29A27}"/>
              </a:ext>
            </a:extLst>
          </p:cNvPr>
          <p:cNvSpPr txBox="1"/>
          <p:nvPr/>
        </p:nvSpPr>
        <p:spPr>
          <a:xfrm>
            <a:off x="8224671" y="49952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962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976747" y="481060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(4)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335992" y="4721056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(5)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810D26-9A76-FF4D-8FD1-E6723E35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204970"/>
            <a:ext cx="5668433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8BE9B5-7855-55AC-F3CB-4278032D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567" y="2704999"/>
            <a:ext cx="241968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860684" y="744590"/>
            <a:ext cx="51812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개요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2872449" y="259788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67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670734" y="298529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(6)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186702" y="295186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(7)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83EC12-DA70-7C5E-279A-0D134848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1" y="1723371"/>
            <a:ext cx="4889189" cy="1173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2F706C-68BC-5262-7DE8-D3F9D4EA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49" y="607079"/>
            <a:ext cx="5300540" cy="2232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F20DDA-06D5-0445-A0A0-A0BE406C6F77}"/>
              </a:ext>
            </a:extLst>
          </p:cNvPr>
          <p:cNvSpPr txBox="1"/>
          <p:nvPr/>
        </p:nvSpPr>
        <p:spPr>
          <a:xfrm>
            <a:off x="4906327" y="644065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(8)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347411-7AA7-E83E-3208-ADA31AD0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09" y="3410114"/>
            <a:ext cx="4889189" cy="30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0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802903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(9)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035872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(10)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B72AA-905D-0B9A-24E2-81E59C30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36" y="1371385"/>
            <a:ext cx="3941739" cy="2489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E4673B-EF19-69AC-7C8C-99F23C19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94" y="1283910"/>
            <a:ext cx="4883970" cy="25041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3ED265-1641-AC61-0D2A-9A766E81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735" y="2947027"/>
            <a:ext cx="3574425" cy="3079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40A6C-8C13-7B8F-B4EB-CA3059E62FED}"/>
              </a:ext>
            </a:extLst>
          </p:cNvPr>
          <p:cNvSpPr txBox="1"/>
          <p:nvPr/>
        </p:nvSpPr>
        <p:spPr>
          <a:xfrm>
            <a:off x="4747675" y="6209414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배포 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562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3668098" y="3438435"/>
            <a:ext cx="485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73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6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7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보완할 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75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2978150" y="4756150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E22416-8DCF-35C9-EE77-9A3096A60502}"/>
              </a:ext>
            </a:extLst>
          </p:cNvPr>
          <p:cNvSpPr/>
          <p:nvPr/>
        </p:nvSpPr>
        <p:spPr>
          <a:xfrm>
            <a:off x="1787664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2978150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168636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2358886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3549372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Excepteur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occaecat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cupidatat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proident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sunt in culpa qui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deserunt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EC3B2-DB3D-9F19-F7B1-3B2262565E6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57A7-B799-EE07-1836-FA72B05010DA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3C5D8-B9FD-62AB-D60E-4FA3C42D6F82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22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790174" y="2613392"/>
            <a:ext cx="66559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QUESTION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9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일정표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2872449" y="259788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88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5A5EA9-415B-6891-2D4A-E811F885878A}"/>
              </a:ext>
            </a:extLst>
          </p:cNvPr>
          <p:cNvSpPr/>
          <p:nvPr/>
        </p:nvSpPr>
        <p:spPr>
          <a:xfrm>
            <a:off x="525205" y="1396800"/>
            <a:ext cx="5371517" cy="4744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9048800"/>
                  </p:ext>
                </p:extLst>
              </p:nvPr>
            </p:nvGraphicFramePr>
            <p:xfrm>
              <a:off x="757514" y="2435403"/>
              <a:ext cx="4818924" cy="34345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514" y="2435403"/>
                <a:ext cx="4818924" cy="343457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F40F08-A784-F08A-4977-A0071FF4B3EA}"/>
              </a:ext>
            </a:extLst>
          </p:cNvPr>
          <p:cNvSpPr/>
          <p:nvPr/>
        </p:nvSpPr>
        <p:spPr>
          <a:xfrm>
            <a:off x="6312461" y="1396800"/>
            <a:ext cx="5354333" cy="4744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78F3D3D-DE65-590E-A5A8-D50658A21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94717"/>
              </p:ext>
            </p:extLst>
          </p:nvPr>
        </p:nvGraphicFramePr>
        <p:xfrm>
          <a:off x="6552816" y="1679970"/>
          <a:ext cx="4883764" cy="4183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A6A833-C895-149A-8AC6-9E4956B21B1A}"/>
              </a:ext>
            </a:extLst>
          </p:cNvPr>
          <p:cNvSpPr/>
          <p:nvPr/>
        </p:nvSpPr>
        <p:spPr>
          <a:xfrm>
            <a:off x="751046" y="1602070"/>
            <a:ext cx="4941712" cy="66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AF2DE0-2C32-6995-B277-86199720A01C}"/>
              </a:ext>
            </a:extLst>
          </p:cNvPr>
          <p:cNvSpPr txBox="1"/>
          <p:nvPr/>
        </p:nvSpPr>
        <p:spPr>
          <a:xfrm>
            <a:off x="1670417" y="1679970"/>
            <a:ext cx="299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차트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90096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310837"/>
            <a:chOff x="539420" y="4501092"/>
            <a:chExt cx="2331714" cy="13108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1310837"/>
            <a:chOff x="9186928" y="4359290"/>
            <a:chExt cx="2331714" cy="13108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476875" y="3062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259611" y="3079822"/>
            <a:ext cx="4924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54701" y="3917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28932" y="3917644"/>
            <a:ext cx="3818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9360" y="1727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7886310" y="1727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8343510" y="3946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87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보드이(가) 표시된 사진&#10;&#10;자동 생성된 설명">
            <a:extLst>
              <a:ext uri="{FF2B5EF4-FFF2-40B4-BE49-F238E27FC236}">
                <a16:creationId xmlns:a16="http://schemas.microsoft.com/office/drawing/2014/main" id="{9603697C-2062-E319-8C94-588181ED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7C269-3134-B173-8E7B-AF273D3CB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64818-C1D1-F3D2-9701-8E47E143C26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C42F8-5374-66F0-2D77-F27B2E159FB0}"/>
              </a:ext>
            </a:extLst>
          </p:cNvPr>
          <p:cNvGrpSpPr/>
          <p:nvPr/>
        </p:nvGrpSpPr>
        <p:grpSpPr>
          <a:xfrm>
            <a:off x="1342936" y="2592658"/>
            <a:ext cx="9506128" cy="1672683"/>
            <a:chOff x="992459" y="2592658"/>
            <a:chExt cx="9506128" cy="16726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64911-2684-C6B0-E71F-148CC4A2CFA2}"/>
                </a:ext>
              </a:extLst>
            </p:cNvPr>
            <p:cNvSpPr/>
            <p:nvPr/>
          </p:nvSpPr>
          <p:spPr>
            <a:xfrm>
              <a:off x="4183565" y="2592658"/>
              <a:ext cx="3824869" cy="167268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80116-A020-A65D-3278-0FA58FD5666D}"/>
                </a:ext>
              </a:extLst>
            </p:cNvPr>
            <p:cNvSpPr txBox="1"/>
            <p:nvPr/>
          </p:nvSpPr>
          <p:spPr>
            <a:xfrm>
              <a:off x="4521690" y="2705724"/>
              <a:ext cx="314861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bg1"/>
                  </a:solidFill>
                </a:rPr>
                <a:t>NEXT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015FB-9A89-5B15-BB77-378FCEEDD110}"/>
                </a:ext>
              </a:extLst>
            </p:cNvPr>
            <p:cNvSpPr txBox="1"/>
            <p:nvPr/>
          </p:nvSpPr>
          <p:spPr>
            <a:xfrm>
              <a:off x="992459" y="2828834"/>
              <a:ext cx="95061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bg1"/>
                  </a:solidFill>
                </a:rPr>
                <a:t>차세대                        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461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3A5968-9667-C0E1-D453-0612596B46D4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7327-9430-9900-24AB-6661CB4EF98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</p:spTree>
    <p:extLst>
      <p:ext uri="{BB962C8B-B14F-4D97-AF65-F5344CB8AC3E}">
        <p14:creationId xmlns:p14="http://schemas.microsoft.com/office/powerpoint/2010/main" val="3219946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0C5B6E-2CBC-746E-F069-B5BB619665A0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4F39BE-6D01-01A7-C646-C1D3BFF01F04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03FEE5-7623-E64D-C5B1-3444812144CA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86248-F854-5013-9A89-9B97EEE2B22C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1FFA42-F684-F83E-FE3C-431FA288C15C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6D0D1-7AE9-994C-70CF-80AB8FB2C7D3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52E714-271D-F437-040F-430BBFC4724B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3EC08-0B0F-0F1A-BABA-03B5C07AB19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B7310-E408-9A32-CED6-00223935A25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C0EE4-0472-A95C-7174-A1E0C147A3F5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61AAD-7088-6CBE-7A30-F0D80A4BD5F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3272B-E5F8-6E80-D04A-3A60CD9915D8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9AAAD9-754B-0FC6-32E7-B261D0E540EB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F939CC-3B46-D19F-0C85-6BC44D52FB2D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78A3F-6E90-37CF-743A-D3863CF6288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4909A7-7937-8862-C55E-276B11611C67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0093D-69AA-0DC5-5215-396CCADF25AA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93FD42-B6D0-D02B-B624-FDD92DD882E9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387665-972A-0038-9506-AEB9A9435862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BE8B7-63F5-7951-27B6-C6D679BA9D3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A2E9-CC63-7425-A524-007DE5B777C6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39FE2C-0296-3F10-19A9-9217822437DD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BE28C9-56EC-FAFF-B069-84A6675864E9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4DD06B-A78D-3B2C-17C5-6BFB2493777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6C593D-081F-C3E7-CD7A-95D6CD389FFE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8E2E87-A734-B944-DC83-7DA3A52A6CC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6A400F-7E0F-C060-9081-A035DE5A29F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DC2E5F-4806-146F-ED90-424373D1C274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CA9B90-FDFC-F57F-2F04-26981FE8344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4134B0-2DF7-1817-2C3F-088F8A1E9B88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28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E9692F-69C6-74AD-5AAC-640C93F8A4A3}"/>
              </a:ext>
            </a:extLst>
          </p:cNvPr>
          <p:cNvSpPr/>
          <p:nvPr/>
        </p:nvSpPr>
        <p:spPr>
          <a:xfrm>
            <a:off x="404181" y="1401076"/>
            <a:ext cx="5551407" cy="4805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6">
            <a:extLst>
              <a:ext uri="{FF2B5EF4-FFF2-40B4-BE49-F238E27FC236}">
                <a16:creationId xmlns:a16="http://schemas.microsoft.com/office/drawing/2014/main" id="{E0FE47CF-2B5E-43F8-4917-9B60A5CB0C88}"/>
              </a:ext>
            </a:extLst>
          </p:cNvPr>
          <p:cNvSpPr/>
          <p:nvPr/>
        </p:nvSpPr>
        <p:spPr>
          <a:xfrm>
            <a:off x="709921" y="386120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1014C7-84F5-5FE6-EFF0-725587E23FE6}"/>
              </a:ext>
            </a:extLst>
          </p:cNvPr>
          <p:cNvGrpSpPr/>
          <p:nvPr/>
        </p:nvGrpSpPr>
        <p:grpSpPr>
          <a:xfrm>
            <a:off x="709921" y="3861206"/>
            <a:ext cx="2873557" cy="396095"/>
            <a:chOff x="2438787" y="2279645"/>
            <a:chExt cx="4257664" cy="536896"/>
          </a:xfrm>
          <a:solidFill>
            <a:schemeClr val="accent4"/>
          </a:solidFill>
        </p:grpSpPr>
        <p:sp>
          <p:nvSpPr>
            <p:cNvPr id="16" name="모서리가 둥근 직사각형 56">
              <a:extLst>
                <a:ext uri="{FF2B5EF4-FFF2-40B4-BE49-F238E27FC236}">
                  <a16:creationId xmlns:a16="http://schemas.microsoft.com/office/drawing/2014/main" id="{006370FD-4932-4A1E-CC9E-FE36DCE30918}"/>
                </a:ext>
              </a:extLst>
            </p:cNvPr>
            <p:cNvSpPr/>
            <p:nvPr/>
          </p:nvSpPr>
          <p:spPr>
            <a:xfrm>
              <a:off x="2438787" y="2279645"/>
              <a:ext cx="3840489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C0C6F1-B39E-5399-9439-DB73286F7B85}"/>
                </a:ext>
              </a:extLst>
            </p:cNvPr>
            <p:cNvSpPr/>
            <p:nvPr/>
          </p:nvSpPr>
          <p:spPr>
            <a:xfrm>
              <a:off x="2855962" y="2279645"/>
              <a:ext cx="3840489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D46D90-5361-3A36-ADDF-106C45292104}"/>
              </a:ext>
            </a:extLst>
          </p:cNvPr>
          <p:cNvSpPr txBox="1"/>
          <p:nvPr/>
        </p:nvSpPr>
        <p:spPr>
          <a:xfrm>
            <a:off x="3244703" y="3344192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57.6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A1E1F12-3167-1C4A-8C09-BEF0EBADEE18}"/>
              </a:ext>
            </a:extLst>
          </p:cNvPr>
          <p:cNvSpPr/>
          <p:nvPr/>
        </p:nvSpPr>
        <p:spPr>
          <a:xfrm flipV="1">
            <a:off x="3527328" y="36525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모서리가 둥근 직사각형 44">
            <a:extLst>
              <a:ext uri="{FF2B5EF4-FFF2-40B4-BE49-F238E27FC236}">
                <a16:creationId xmlns:a16="http://schemas.microsoft.com/office/drawing/2014/main" id="{5239DBD5-5107-BC6A-8B81-37730142BBB4}"/>
              </a:ext>
            </a:extLst>
          </p:cNvPr>
          <p:cNvSpPr/>
          <p:nvPr/>
        </p:nvSpPr>
        <p:spPr>
          <a:xfrm>
            <a:off x="709921" y="224336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8BE30F-3CAF-3CCB-1FD0-6679F5ECB9DD}"/>
              </a:ext>
            </a:extLst>
          </p:cNvPr>
          <p:cNvGrpSpPr/>
          <p:nvPr/>
        </p:nvGrpSpPr>
        <p:grpSpPr>
          <a:xfrm>
            <a:off x="709921" y="2243361"/>
            <a:ext cx="4061556" cy="396095"/>
            <a:chOff x="1061545" y="3608990"/>
            <a:chExt cx="6671085" cy="735724"/>
          </a:xfrm>
          <a:solidFill>
            <a:schemeClr val="accent1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47EA3010-D6C5-2D00-1A8A-0B0B964B373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32CB04-B5F7-BA50-CF18-E30E3046014B}"/>
                </a:ext>
              </a:extLst>
            </p:cNvPr>
            <p:cNvSpPr/>
            <p:nvPr/>
          </p:nvSpPr>
          <p:spPr>
            <a:xfrm>
              <a:off x="1523999" y="3608990"/>
              <a:ext cx="620863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E38469-3058-95C9-E2FD-05B7A70C89A8}"/>
              </a:ext>
            </a:extLst>
          </p:cNvPr>
          <p:cNvSpPr txBox="1"/>
          <p:nvPr/>
        </p:nvSpPr>
        <p:spPr>
          <a:xfrm>
            <a:off x="4422136" y="1698066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81.5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20CC288-8D4F-DE56-C9C1-6D2BD6B16346}"/>
              </a:ext>
            </a:extLst>
          </p:cNvPr>
          <p:cNvSpPr/>
          <p:nvPr/>
        </p:nvSpPr>
        <p:spPr>
          <a:xfrm flipV="1">
            <a:off x="4692601" y="199981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B2FCDF53-ED83-EC7A-4A55-F1EC1B904051}"/>
              </a:ext>
            </a:extLst>
          </p:cNvPr>
          <p:cNvSpPr/>
          <p:nvPr/>
        </p:nvSpPr>
        <p:spPr>
          <a:xfrm>
            <a:off x="709921" y="545018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9EAE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DE70AE-933D-9EA3-B01B-889AC2B237F0}"/>
              </a:ext>
            </a:extLst>
          </p:cNvPr>
          <p:cNvGrpSpPr/>
          <p:nvPr/>
        </p:nvGrpSpPr>
        <p:grpSpPr>
          <a:xfrm>
            <a:off x="709921" y="5450181"/>
            <a:ext cx="1901558" cy="396095"/>
            <a:chOff x="1061545" y="3608990"/>
            <a:chExt cx="3123300" cy="735724"/>
          </a:xfrm>
          <a:solidFill>
            <a:schemeClr val="accent5"/>
          </a:solidFill>
        </p:grpSpPr>
        <p:sp>
          <p:nvSpPr>
            <p:cNvPr id="8" name="모서리가 둥근 직사각형 61">
              <a:extLst>
                <a:ext uri="{FF2B5EF4-FFF2-40B4-BE49-F238E27FC236}">
                  <a16:creationId xmlns:a16="http://schemas.microsoft.com/office/drawing/2014/main" id="{840F2106-B5F3-AEBC-3C8D-9A5A84F185E2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387CC4-0A7A-D8E0-4C7E-02304DC0538B}"/>
                </a:ext>
              </a:extLst>
            </p:cNvPr>
            <p:cNvSpPr/>
            <p:nvPr/>
          </p:nvSpPr>
          <p:spPr>
            <a:xfrm>
              <a:off x="1524003" y="3608990"/>
              <a:ext cx="266084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FF2E770-81CF-F845-17EA-FC4E5F798388}"/>
              </a:ext>
            </a:extLst>
          </p:cNvPr>
          <p:cNvSpPr txBox="1"/>
          <p:nvPr/>
        </p:nvSpPr>
        <p:spPr>
          <a:xfrm>
            <a:off x="2305755" y="4885837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38.4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A0B3685-3573-BE73-7920-300025B9C965}"/>
              </a:ext>
            </a:extLst>
          </p:cNvPr>
          <p:cNvSpPr/>
          <p:nvPr/>
        </p:nvSpPr>
        <p:spPr>
          <a:xfrm flipV="1">
            <a:off x="2555329" y="520663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3B4BAA-D12D-4020-8B84-CF7CE4653DB4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7DEE81-73E6-A1B9-4E2A-B40830890F31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FE4B8-7F86-AE03-9865-A61B3738E948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F81E1B-411C-1F12-FA38-98D445B7652B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05CF7-92C4-8533-953B-A75FAA2D4655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06EF9-709E-776A-0371-33D36D719C91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F9068-5546-2363-4755-2095DFCEBFD2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BA2DA-36ED-CD96-5FD8-ECC06178F3BB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F5006-7B1D-D0C4-4564-F36FDDCB4782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AC188-6FCE-4A2F-07C7-C87E7B5D467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146AC7-834C-7EC1-1FA0-4D588746AD52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FBD7-39AA-D3C2-8F55-FD87138C3D2B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56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건축가의 임무는 외관을 스케치하는 것이 아니라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공간을 창조하는 것이다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736C-62A3-48D9-ABC0-611BD1C9FA61}"/>
              </a:ext>
            </a:extLst>
          </p:cNvPr>
          <p:cNvSpPr txBox="1"/>
          <p:nvPr/>
        </p:nvSpPr>
        <p:spPr>
          <a:xfrm>
            <a:off x="724829" y="457951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Hendrik Petrus </a:t>
            </a:r>
            <a:r>
              <a:rPr lang="en-US" altLang="ko-KR" sz="1050" dirty="0" err="1"/>
              <a:t>Berlage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36749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2232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D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요구사항 명세서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2872449" y="259788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659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454B49-F4CC-67C1-92E9-8549C68219A9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497DAC-A692-1238-8966-1E99AAC48DE2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7E20B8-C55C-CFEE-EB2F-5B0003B61F09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D8E4AA-29A8-49A6-F365-1C65F963BD80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DDFCE6-CD47-EBE8-06C5-444DCD898A63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56405-40D1-E451-0B84-6229A0060058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511939-9CFD-95EB-1AF2-2BBF46BB572F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F025CF-53A3-B8A6-3C3E-55CB8F939841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4C20AC-6274-3DCB-B26E-FCEC4DE2BC76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64770C-3FA8-5C6B-59C7-6DB55309F5F9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DBF678-BA93-3445-AFE9-D8FB9C774325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1DA438-AD87-36EA-9012-8EA04D17D031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B935-7602-9902-917D-FDFCCBAB61F5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E47CA-86D7-3665-160D-203ADF8B3931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04E800-1073-1930-4D62-A878550302BE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D7BF2-89BF-8343-0ADF-423EBA5142C8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86C2B-72CF-545B-D6BC-C3BFAC30792B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FFBDC9-86A9-E887-E44D-98C636BE9A00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F96AFA-2693-27AB-A73B-239E78F6927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CE7B9-245A-56FF-5160-5EDC849B9BD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21491AE-9F7A-992A-76AB-BCE04DF9D3C1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EC968B-577F-6B7F-B2E0-E60D5B131D3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51F8DD-7391-6C7D-5387-F472B46C795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1FE8B5-492E-3A24-BFCB-68B0844760F9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C88F1A-7758-7EB0-03E4-A5AF2D393A1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31A31-E9E9-62DB-A60E-BD78A23AC10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0C8CBF-ABFE-493C-50EC-30BA41436F6D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7B486E-65F2-752E-0592-651D8DE663B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ECC9B5-4C77-99D5-07C7-619CE135730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B17BE8-3C5D-8F2C-6A62-259199E149B6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196CE0-CA77-BF78-3B0A-3F13E48305C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D8469D-873C-9178-9290-C58CE54C6BF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0148D4-6DF8-EF8A-BDC9-C13682702E18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502C5F-7E74-BC0E-51FF-623FDB1819E9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13B67C-D3E5-594A-6D8F-05D938F8E39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37242B7-0F3B-F04C-5497-B63AD0E25AEF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4D1D48-2474-6579-39EE-5179A82BB6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D861F2-9949-E855-B308-D437B73C2E76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B14BDD7-BA47-D532-C1D7-51423FB73707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9F9402-FA99-BA0D-10E6-DC136D8CA27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D9CAC0-4CEA-DB39-AFD1-4E9CC758FA3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F59C3B-AB29-EB53-CC76-218B9C17E398}"/>
              </a:ext>
            </a:extLst>
          </p:cNvPr>
          <p:cNvSpPr/>
          <p:nvPr/>
        </p:nvSpPr>
        <p:spPr>
          <a:xfrm>
            <a:off x="613238" y="1538826"/>
            <a:ext cx="4351727" cy="4434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772C969C-D4B5-E47C-A1FE-78CCB698A48C}"/>
              </a:ext>
            </a:extLst>
          </p:cNvPr>
          <p:cNvSpPr/>
          <p:nvPr/>
        </p:nvSpPr>
        <p:spPr>
          <a:xfrm>
            <a:off x="1002122" y="2007352"/>
            <a:ext cx="3562066" cy="11554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87EDC-89E7-5B90-3579-48689B005260}"/>
              </a:ext>
            </a:extLst>
          </p:cNvPr>
          <p:cNvSpPr txBox="1"/>
          <p:nvPr/>
        </p:nvSpPr>
        <p:spPr>
          <a:xfrm>
            <a:off x="1024425" y="3662872"/>
            <a:ext cx="3562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1235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F5A7C-3370-C45F-F090-88FA0E5AFB8F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F473F8-3845-CAA8-3A5D-71527DC2D66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1356D84-099D-CF2A-EBB6-2AF18F454D3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E2E378A-54EE-36BE-3C02-731D93E9807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B083B0-CD3B-903C-A4F6-12278E6B4EED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E817A59-608E-A981-7DF9-82492A250FA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0259766-8841-789C-B9B0-AF37CFA7C55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8B6EDFA-964A-98DB-145A-B4C31E98A749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FA844E7-D190-1A29-52B5-2EC33E854F44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A5665BD-F899-6407-83B5-EE0B3D4C800A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7B84982-F063-AEBF-C10D-D8E1AC0DA48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422F1F-24C1-8470-61D9-88297BED039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8CA3FF-0EBF-EC41-3483-A5365B357C7F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D64DF6C-82BE-F9CB-9FD3-8B20FF708670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E5F0468-BC18-21CC-4273-53ECC5A64A3A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95F75C-EC46-96D4-E1E3-F04F54EB0F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15BDD3C-022D-83F3-7FC8-6003AC3B0D4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11F24A1-4067-1064-601D-6164784AE61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68D0979-F8B3-F0E5-92F9-C92AA843578D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922524A-161B-C07B-5AC2-964D1F731C64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7F976D5-3974-11EC-70D6-EE575E0B4D86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9E164F0-373F-28B6-A451-7CBEBE419C6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169EFFB-A791-388C-7B5E-592FC6B9977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99EDDD-6C4C-EFC2-D916-BA03C4EF68A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6D58923-45C0-71C2-1F2D-858C52E57FF3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79E4307-CB3E-72D4-8F5C-A0FF0DAB636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C5F69F5-67A2-4E01-BD07-056075F282AC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9EDD24A-2701-8D0D-DFE4-09278B0A376E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9BC1564-6F33-A89B-FACE-44B14C41B7A5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62D054A-5B0C-B969-7457-AAC5521EDF1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F49ABE2-3C77-3155-83EB-CED21898D7F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C62E8A5-FE3D-F523-9260-842A025ECC6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4F5EFE8-10AB-6640-0B21-10162E08082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0A2269C-1B2C-13CF-E07B-C0CAC991E46A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8B2A89C-4853-B2FF-B323-A6B6F9D15D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0E6ADD9-EEBD-3BE9-7D18-D5A0261A78B9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D41290B-D375-E939-114A-CCA1FC91CEA5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2B490FE-BB94-6410-0968-E2070B0240CB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7E695F0-DF77-6220-5E73-B65ACC78F53E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55A08FB-9EDA-BF02-B95A-C5B48D136FE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8858B7C-1A76-2512-1338-801312762C07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359B982-9BD5-265A-B8F7-0186F3A3D93E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8BCAAAE-364C-AF78-BB45-1B4412C77D1F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D518905-EA23-41A3-05E9-AC3A72C2E26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5D6E44B-0E7A-B912-EA93-3FC67A42ED66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B4A327C-8251-C56C-F02E-A52F201A1460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D574C4-FDE4-C1CF-1BBE-2417A610F1B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976E018-8171-7302-BA06-4F46D87E617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3D9ACBD-A7F8-0BD1-E9E2-1D5E345B32A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DA411E4-82CA-DBEF-B8FF-B319BF3F1A9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855B9D3-D942-1890-9F15-8D0599BC2BF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464F187-C984-5D3B-465B-C741B5533974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D1BC585-5772-0A73-2892-BD4D3129A30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D0944CD-A1F2-ABB8-E96E-209BCA8AF6BC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460E442-9D8F-8955-A43F-C6635D08087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D40E82A-2ACC-0400-01A3-F0B8040FA6AD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7D9C33B-1A9E-D677-7CB5-BD14C02B07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2CBB141-EC38-F56B-C298-669F5403A24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9C95E83-A9C4-8C91-016A-3F1988A9AFE2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A36713F-50DF-D09A-A956-95AC6A08DC12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594BE93-9217-3A68-2887-2082A2224FC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255DF69-78B8-FCFF-9F5E-8BECD56CE79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6AFBAFF-52B0-1051-143E-11FB6EBCF25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0561B7A-118D-540D-372F-3B66A0858E90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74ECC2E-39B0-915E-C134-C81E57A1AE9F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1DD28F3-B35B-4EA5-260F-90C64502C5D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F0CA4-4075-3BC0-72D9-829769737596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144549-DEC1-07E0-2DDA-EB72E88E1464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9E343E4-780B-9F2A-B864-E97719E794B0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A37F248-6878-2CA4-1CDC-B4ADEA51BD9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495D5AC-48A1-03CD-1EDA-F38C230D6413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11DB905-BBAB-9FF4-0A68-0A556C6B423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05057C1-1BB8-EF45-1736-DB08E0BD5925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70248C6C-01C2-D74E-3625-9D5903C20D4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2A31FD2-414C-624D-5290-2385B0B28268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5F05F48-5542-A674-EFA7-483C168C28D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1CDE5EB-213B-7314-ED04-EE801AFFEE37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7578BC3-0D9B-E7E7-C4F5-174D27530AF6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DE079B4-826A-FB4E-A4C3-6E02AFF4263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E0673F1-DDD5-F788-9625-2390ECC22C3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F8CA451-5935-CE65-1AF4-D2D5121CC41E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D151B0E-16A0-0B05-8527-CD33B1940B3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E5EACCD-00AC-93DB-EE0A-CDCC8BC11B5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B0E1837-81AA-5887-B510-EBE361ADF2DC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89629D4-8E94-CDDA-73F3-1FD375DF924C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E7213F4-456E-4F6B-D452-F81EF119A79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5138004-FEA6-E89E-288F-07EE7D4F746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44DE204-AE8D-45DD-36BB-3B17DF6877E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CF7E1E9-F010-A384-A08D-FAD04A884DF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02C07F9-532C-7D56-772C-8BBD4973EE08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A726DF7-88C7-C0A5-EFAB-E6F931E05343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ECCF011-0013-A20B-1CA7-057577F281F3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A2C24BC-9D67-27DF-CFC5-F5DCC85D98B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3C2EA72-F482-8125-562A-B76E36AA4CD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B22481-F096-34E3-AA35-BE772F92110A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6C647A9-C272-ED8C-09C6-24925933C3A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1621D-2FBB-DF4C-6772-238146C2B0A0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7DBF39C-5D59-6F90-AE34-A458CC1A176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A98DBD34-349C-510B-9AF5-E39C359A39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695C727-DA6C-5D51-E2DC-7D0B9727D50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1F263-FC5E-843F-60AD-E9CC6742911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38627C0-B2A5-CAA0-6D7A-E599495BDB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88381C7C-5473-79DE-929F-BA9099F7B63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91B86FB-BAE1-71EF-983F-F5AFEE4735B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9444082-74BD-E5BF-9C90-8867A6C9283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3EE35F7-F8B9-2928-B534-F231E2E81E02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6B6792A-D86F-E5A0-0853-E596A75CC33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CA30896-7D0B-4ED2-89F0-43DA175FD20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9833867-99E7-3454-27DF-B21B026E7AF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A057E3F-4938-0469-A561-6BBB4AC3FBE8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94C5D8A-C801-96DF-3674-8A446CC9699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D5F8DDD-9781-6272-210C-F333E647DD3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3CAB862-0458-C256-B021-4B97C16FEB0C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5AA4AF6-68D8-47EF-54CD-620FA534E563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38952C9-509F-A9EE-227C-92B06A6D9C1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C8FB850-0F16-98BB-D3DF-0A4F3029AE5C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D861566-EC50-2719-FA7E-1BBCAFA3DA72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6119F65-6995-D0B1-67EC-C0645575C72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E48630D-810E-2A4C-E1DF-4A9618DB7D29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CDE458-81FB-B92C-C1C3-3515E7F448D0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3E553CF-C7DD-4019-F368-328CCACA9DAE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610F9CB-65A9-DF3C-60E7-7FBEA7974C9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583F4F9-95B0-51C7-0412-D05AC15098A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A483D38-8F93-6039-1ED7-322C777DE77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CF5E65-C225-6035-F117-540DCB87C8C7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A5922DC-8C20-A645-9701-D5A271E19E76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57BB9A8-17F9-E86F-30A3-8B839BAEF11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D83C26A-DFE7-C5C6-02CB-6531BD6F55B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89A86E2-4149-2005-3419-B45F84EA5756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8BDC49C0-760F-81D9-F6EE-22B809F15E26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7A19ED4-34FF-C28C-9F84-642885754EF4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E15D784-35DB-8110-7A41-7E7CF0C3269F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CE4A05E-F4FB-615F-BD8A-8C04E19BA7C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DA65236-B73B-CB5C-0807-2F1462E5C09A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9530490-4852-BB7E-C86C-3C4883606FD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304A23-CDAB-29AB-47AA-58C994685BD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E451F2-0C37-4F95-129B-472B8E98CC4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41F7613-0749-0D94-BE4B-6327C9609BF0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E85D8E0-516C-117A-6CEE-235BD83B7619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00EF6C37-892B-655C-3162-2C2773CFCBD5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E9184E7-4555-A20F-6F63-DA445AB5C7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F3828503-C335-C4CB-692D-22E61B349AA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155941E-7633-C269-D267-B0B2D0E08EE2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91566FF-4D81-8398-E2BC-7DCFC8BBDAA2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94693AB9-3A4D-B378-5164-6FAAE8AC1FB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6562810B-A9B5-1D76-DD24-033B39C5F3E5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AD41DFF-A4AB-E42B-A1F8-D173CB8A89A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129FF80-223E-D01E-9FC7-196DC2D7908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BC88D86-5BBE-B08F-E00D-A36DFCF8F6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8F6E486-3DA4-209F-1EB9-5E2EFD6896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09B7FF1-8D83-E0E1-89B0-4EE3391E61C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06E81EA-A724-5A2B-5598-18959A42021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60160F7-0DDF-268D-715D-92001FA3D6A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678D5699-B29B-2EA5-D412-F23ADE6B69C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79C5E96-BE19-8E66-FA2C-8E875AE5520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12AE655-3712-0D08-1000-FF53D47C9E4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88D995-13E3-5F68-A7E6-B9DDC3CB5AF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EB964B97-04D2-A637-3D4A-BD0BFC00766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06DF0EFA-DB77-D1A1-CFBB-A1AA1992A3C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5BD1336-0309-8C81-6177-73F64BD0B2DC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A235C37-300B-7106-9709-75813CF751E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5F95F74-073D-850B-84E9-4DBF3E1AC4BA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95FB00A-5CAF-6983-E9AE-86B52E3BEA4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ACCF9A26-DB4B-063E-2ACD-170E67A49B0F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EF51283-BE1E-3D9B-AE0B-F63A2909632D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841FE25-8506-351F-D7F1-31625236E51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72417F3-89D1-06A8-6604-926DDC6D79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33C5DC08-5EC0-4BA6-9640-F123F39A005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E5C7A29-DF28-685C-3AD8-26417F078E7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E86B6E4A-B2EC-6EA7-9BFE-EE0FB733C18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818E620-583F-148C-EF7F-90932D392177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1F56DF4-3D63-D94B-F26F-CDB1303E74E3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C6767C4-C879-324D-2A31-DA6F20F8C266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1B73683-1FE3-12BC-ECD3-F6F5911E00BE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BC2216E9-F06A-1335-008C-40E8D28D37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EC6FA58-67C8-0E47-6FD9-92D937837A8F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3D33DC2-BA3A-E3BD-C747-3547573A174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A395485-E709-B6F8-8031-4EE6664E50AB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C815D3A-A4A5-3F10-FCC2-30F28FD9EC70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57FF76DC-D182-39E7-4F4D-7E740020EC6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61E1857C-E714-E7A1-F8B2-13AA797CB14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8E77C04-8D7C-7F9C-3987-6CF082BC8722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C742341-B3D4-0A5E-242F-CFE3818D8A3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5A945C0-2D1E-B6A9-F1FD-C40E0AEA386B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99F7B22-E980-7DD6-7220-73C0DBB92DA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DBB45DE-77EF-82CC-997E-E911ED3EE6C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CA08562-07A8-B715-7A37-47865CF76E5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F282644-3355-7B3C-3E25-455FE05809D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294EBBD-0E36-D3CA-5FAA-BA2B239E1286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D4BB45D-E230-0E11-918B-D01B576A581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6111904-217A-91BB-A283-C79F4646A19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39C9A53-FC5E-8967-9C44-6D2C956F44ED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5A2834F-887B-8F70-62F2-3C87752BBA4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337A0823-C5A2-4543-8D64-123159333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6019994-C6A4-453C-1356-17DC204826A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A80F118-1076-5522-5803-BAB734F3E9B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B44B498-603A-56DE-B68E-53547074C264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97C037C-43A8-477C-0DBC-168D693DCA3B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9AC95537-5D9C-370B-B6EF-68B714BFE61D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FF11607-221D-1AEC-C68F-F3CDAD3BD45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19247F74-B6F9-908B-8529-53AA555B3AEC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558A2D8-D840-8E5B-3CC3-B4A9DCD91C7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C628D57-0CEA-65EB-31CF-474ACFA23B8B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8FDAEBB-8431-E83A-4FB0-5F9E35015CE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96457FA6-23F6-45FC-9551-6DDF206E581E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7CF39A67-390E-6B39-B69D-D2E90B200E6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67F2788-E913-E697-974C-94495F0CF7E0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5CE60A-C76B-A733-7B6E-63A93453B3E7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D5310439-C4C6-AFE0-0CE0-FF290DC09F4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D808914B-0D6D-08C6-DB24-7DD76C71A9A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38DFFC5-991B-D48E-BC72-5ED02973F62B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C42BAD2-0C00-1A60-0175-D3DA7D6563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3182A41-C7AB-C3A6-6D93-1F3820C6DB4C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30D803E6-DE1E-E0F6-95C5-8E48B3A75916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F57FB46-4C61-F8AC-0630-B3EB4C47944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44CD71C-8B15-0C86-78C9-9B5053950989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D09B596-F4F9-F2CA-0F2C-33A7E380208F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7D82FF6B-487A-490C-0956-D03531E8BB42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ACA73DC-75C8-303A-FAF0-299B4FBDCB3C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2394CDB-D4A7-A753-96E0-768CA6793337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7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F42994-9F63-13FC-7765-FC19A3F44906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805F33-4E62-3DE7-8749-8023FCF800FA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DAEBDC-CF4E-A142-7B5C-A683DF0BC60D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072C9-05D2-B0D4-13B1-6B88B23855AD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69F989E-1555-A399-CD40-D4E162E2B426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5709E-D18F-8DCF-DAA1-E941F0F29374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655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230581F-3CDD-6E21-9F5D-B1DA168E7A8F}"/>
              </a:ext>
            </a:extLst>
          </p:cNvPr>
          <p:cNvSpPr/>
          <p:nvPr/>
        </p:nvSpPr>
        <p:spPr>
          <a:xfrm>
            <a:off x="1045410" y="1329072"/>
            <a:ext cx="4126831" cy="41268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5D6B55-8ED9-099D-24FC-B0D7DD4CB292}"/>
              </a:ext>
            </a:extLst>
          </p:cNvPr>
          <p:cNvSpPr/>
          <p:nvPr/>
        </p:nvSpPr>
        <p:spPr>
          <a:xfrm>
            <a:off x="7045161" y="1329071"/>
            <a:ext cx="4126831" cy="4126831"/>
          </a:xfrm>
          <a:prstGeom prst="ellipse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EEBD930-01AE-D34D-DBE5-B8F915EE3129}"/>
              </a:ext>
            </a:extLst>
          </p:cNvPr>
          <p:cNvSpPr/>
          <p:nvPr/>
        </p:nvSpPr>
        <p:spPr>
          <a:xfrm>
            <a:off x="4045284" y="1329073"/>
            <a:ext cx="4126831" cy="41268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6F31A-4580-7A3F-68B9-8EAD130E7818}"/>
              </a:ext>
            </a:extLst>
          </p:cNvPr>
          <p:cNvSpPr txBox="1"/>
          <p:nvPr/>
        </p:nvSpPr>
        <p:spPr>
          <a:xfrm>
            <a:off x="4749214" y="3166912"/>
            <a:ext cx="276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C90C2-6811-9B3C-230F-C9A3E5AEC812}"/>
              </a:ext>
            </a:extLst>
          </p:cNvPr>
          <p:cNvSpPr txBox="1"/>
          <p:nvPr/>
        </p:nvSpPr>
        <p:spPr>
          <a:xfrm>
            <a:off x="1369847" y="32284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448C5-AD5E-AF7C-293C-6754F8017E63}"/>
              </a:ext>
            </a:extLst>
          </p:cNvPr>
          <p:cNvSpPr txBox="1"/>
          <p:nvPr/>
        </p:nvSpPr>
        <p:spPr>
          <a:xfrm>
            <a:off x="8803403" y="31919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30020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5" y="2577866"/>
            <a:ext cx="9668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건축은 항상 국민적이며 또한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개인적이다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개인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민족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인류라는 세 개의 동심원 중에서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최후의 그리고 최대의 원이 다른 두개를 동시에 포괄한다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E83D-0B29-6037-AED8-65BFB60E586B}"/>
              </a:ext>
            </a:extLst>
          </p:cNvPr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Walter Gropius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657913" y="720242"/>
            <a:ext cx="51812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사용한 기술들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28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545804" y="864208"/>
            <a:ext cx="3514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사용한 기술들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E81A3AA-6187-6EC3-2199-BA2E244A4B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21" y="5189843"/>
            <a:ext cx="2289381" cy="114469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그림 10" descr="카카오 맵 API">
            <a:extLst>
              <a:ext uri="{FF2B5EF4-FFF2-40B4-BE49-F238E27FC236}">
                <a16:creationId xmlns:a16="http://schemas.microsoft.com/office/drawing/2014/main" id="{DA2D5538-DD58-28C1-9577-4C03DD1571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66" y="1749237"/>
            <a:ext cx="1425260" cy="1456594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D3B72-9F9F-02D7-F09F-699993F31A3A}"/>
              </a:ext>
            </a:extLst>
          </p:cNvPr>
          <p:cNvSpPr txBox="1"/>
          <p:nvPr/>
        </p:nvSpPr>
        <p:spPr>
          <a:xfrm>
            <a:off x="5270576" y="2864542"/>
            <a:ext cx="125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</a:rPr>
              <a:t>KaKaoMap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pic>
        <p:nvPicPr>
          <p:cNvPr id="20" name="그림 19" descr="그래픽, 클립아트, 폰트, 만화 영화이(가) 표시된 사진&#10;&#10;자동 생성된 설명">
            <a:extLst>
              <a:ext uri="{FF2B5EF4-FFF2-40B4-BE49-F238E27FC236}">
                <a16:creationId xmlns:a16="http://schemas.microsoft.com/office/drawing/2014/main" id="{FE16CD53-4E36-D4B0-59D3-25BE1F8152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91" y="1815688"/>
            <a:ext cx="1483428" cy="1267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1A23B3A-C359-357F-048F-7376412B972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70" y="2208576"/>
            <a:ext cx="1812356" cy="8891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7" name="그림 26" descr="만화 영화, 고양이이(가) 표시된 사진&#10;&#10;자동 생성된 설명">
            <a:extLst>
              <a:ext uri="{FF2B5EF4-FFF2-40B4-BE49-F238E27FC236}">
                <a16:creationId xmlns:a16="http://schemas.microsoft.com/office/drawing/2014/main" id="{BCF81303-AF3F-5D85-F5E8-A1A7558F6B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41" y="3775218"/>
            <a:ext cx="1641160" cy="820580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 descr="로고, 폰트, 그래픽, 클립아트이(가) 표시된 사진&#10;&#10;자동 생성된 설명">
            <a:extLst>
              <a:ext uri="{FF2B5EF4-FFF2-40B4-BE49-F238E27FC236}">
                <a16:creationId xmlns:a16="http://schemas.microsoft.com/office/drawing/2014/main" id="{C62B8A79-4869-97FE-1C6F-9CAFF7B7FA7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12" y="4845875"/>
            <a:ext cx="1048251" cy="1424438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9" name="그림 28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9F870F52-8992-4C66-796C-6E6A9B140F9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9" y="3783543"/>
            <a:ext cx="1684856" cy="919013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 descr="텍스트, 직사각형, 로고, 그래픽이(가) 표시된 사진&#10;&#10;자동 생성된 설명">
            <a:extLst>
              <a:ext uri="{FF2B5EF4-FFF2-40B4-BE49-F238E27FC236}">
                <a16:creationId xmlns:a16="http://schemas.microsoft.com/office/drawing/2014/main" id="{D0809691-8FDD-B2E4-D338-A7F21E4CA94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9" y="5141360"/>
            <a:ext cx="1585190" cy="93043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1" name="그림 30" descr="그래픽, 로고, 클립아트, 폰트이(가) 표시된 사진&#10;&#10;자동 생성된 설명">
            <a:extLst>
              <a:ext uri="{FF2B5EF4-FFF2-40B4-BE49-F238E27FC236}">
                <a16:creationId xmlns:a16="http://schemas.microsoft.com/office/drawing/2014/main" id="{91980AED-AEA9-24A4-34EC-7BEB660F5D6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030" y="3554781"/>
            <a:ext cx="2857672" cy="12090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2" name="그림 31" descr="그래픽, 폰트, 클립아트, 디자인이(가) 표시된 사진&#10;&#10;자동 생성된 설명">
            <a:extLst>
              <a:ext uri="{FF2B5EF4-FFF2-40B4-BE49-F238E27FC236}">
                <a16:creationId xmlns:a16="http://schemas.microsoft.com/office/drawing/2014/main" id="{7E09A3C1-72FF-9B96-58E0-79BE9A4390B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42" y="2495999"/>
            <a:ext cx="1327055" cy="9997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3" name="그림 3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6CF67AF-F44F-5FC5-D6C7-108E07CC8C9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4" y="2001965"/>
            <a:ext cx="1721820" cy="894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29CDB4B1-15CB-2C46-D877-D1EAF3142FE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6" y="5085234"/>
            <a:ext cx="2054466" cy="1027233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980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2147392" y="890845"/>
            <a:ext cx="2488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협업 도구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25" name="그림 2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38CCC1E8-B15F-414D-8C2F-555DB26EB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35" y="2922367"/>
            <a:ext cx="3028950" cy="15144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그림 8" descr="폰트, 로고, 상징, 그래픽이(가) 표시된 사진&#10;&#10;자동 생성된 설명">
            <a:extLst>
              <a:ext uri="{FF2B5EF4-FFF2-40B4-BE49-F238E27FC236}">
                <a16:creationId xmlns:a16="http://schemas.microsoft.com/office/drawing/2014/main" id="{9A0E1610-AEBA-87DB-0D6B-180EFBFC6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30" y="2312242"/>
            <a:ext cx="4543425" cy="257175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335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2121136" y="865445"/>
            <a:ext cx="2505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92D050"/>
                </a:solidFill>
              </a:rPr>
              <a:t>AWS Skills.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로고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D56EE41-80B4-8624-A8B4-ECCA5EB231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0" y="3266551"/>
            <a:ext cx="2931383" cy="1872828"/>
          </a:xfrm>
          <a:prstGeom prst="rect">
            <a:avLst/>
          </a:prstGeom>
        </p:spPr>
      </p:pic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A4BDC9FA-47EF-1A81-0F1A-E53314B9D6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22" y="1885950"/>
            <a:ext cx="20574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15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1698</Words>
  <Application>Microsoft Office PowerPoint</Application>
  <PresentationFormat>와이드스크린</PresentationFormat>
  <Paragraphs>385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Pretendard</vt:lpstr>
      <vt:lpstr>Pretendard Black</vt:lpstr>
      <vt:lpstr>Söhne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Gyumin Kim</cp:lastModifiedBy>
  <cp:revision>133</cp:revision>
  <dcterms:created xsi:type="dcterms:W3CDTF">2022-12-21T02:15:26Z</dcterms:created>
  <dcterms:modified xsi:type="dcterms:W3CDTF">2024-03-17T04:54:35Z</dcterms:modified>
</cp:coreProperties>
</file>